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Amatic SC"/>
      <p:regular r:id="rId11"/>
      <p:bold r:id="rId12"/>
    </p:embeddedFont>
    <p:embeddedFont>
      <p:font typeface="Inder"/>
      <p:regular r:id="rId13"/>
    </p:embeddedFont>
    <p:embeddedFont>
      <p:font typeface="Source Code Pr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maticSC-regular.fntdata"/><Relationship Id="rId10" Type="http://schemas.openxmlformats.org/officeDocument/2006/relationships/slide" Target="slides/slide5.xml"/><Relationship Id="rId13" Type="http://schemas.openxmlformats.org/officeDocument/2006/relationships/font" Target="fonts/Inder-regular.fntdata"/><Relationship Id="rId12" Type="http://schemas.openxmlformats.org/officeDocument/2006/relationships/font" Target="fonts/AmaticSC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f0f073a271_0_5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f0f073a271_0_5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f073a271_0_4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f073a271_0_4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f0f073a271_0_4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f0f073a271_0_4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f0f073a271_0_4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f0f073a271_0_4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julie.wilkins@lscs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Speech-Language Therapy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Mrs.Wilkins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J.T. Waugh Elementary Open House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</a:t>
            </a:r>
            <a:r>
              <a:rPr lang="en"/>
              <a:t> is Mrs. Wilkins?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I have been a SLP (Speech-Language Pathologist/Therapist) for 16 years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I have worked in various settings and schools from Early Intervention to Highschool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I previously worked at Highland Elementary and the Highschool at Lake Shore and the Summer School Program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I love my job and helping all of my students learn to communicate better with their </a:t>
            </a:r>
            <a:r>
              <a:rPr lang="en"/>
              <a:t>families</a:t>
            </a:r>
            <a:r>
              <a:rPr lang="en"/>
              <a:t>, friends, teachers, and school staff.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080"/>
              <a:t>What do we work on in speech-language therapy?</a:t>
            </a:r>
            <a:endParaRPr sz="4080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6099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b="1" lang="en" sz="2452"/>
              <a:t>Communication Skills</a:t>
            </a:r>
            <a:endParaRPr b="1" sz="2452"/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Communication books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Communication Devices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Speaking (speech sounds)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Listening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Vocabulary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Reading Comprehension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Writing and Grammar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Fluency</a:t>
            </a: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 (Stuttering)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Voice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437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Inder"/>
              <a:buChar char="○"/>
            </a:pPr>
            <a:r>
              <a:rPr b="1" lang="en" sz="2133">
                <a:solidFill>
                  <a:srgbClr val="000000"/>
                </a:solidFill>
                <a:latin typeface="Inder"/>
                <a:ea typeface="Inder"/>
                <a:cs typeface="Inder"/>
                <a:sym typeface="Inder"/>
              </a:rPr>
              <a:t>Social Skills</a:t>
            </a:r>
            <a:endParaRPr b="1" sz="2133">
              <a:solidFill>
                <a:srgbClr val="000000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33"/>
          </a:p>
          <a:p>
            <a:pPr indent="-32575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★"/>
            </a:pPr>
            <a:r>
              <a:rPr b="1" lang="en">
                <a:solidFill>
                  <a:schemeClr val="accent5"/>
                </a:solidFill>
              </a:rPr>
              <a:t>Refer to your child’s IEP for specific goals that will be worked on</a:t>
            </a:r>
            <a:endParaRPr b="1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REMote Therapy Information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10832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Char char="★"/>
            </a:pPr>
            <a:r>
              <a:rPr b="1" lang="en" sz="1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Speech-Language Therapy will be provided using </a:t>
            </a:r>
            <a:r>
              <a:rPr b="1" i="1" lang="en" sz="1400" u="sng">
                <a:solidFill>
                  <a:srgbClr val="000000"/>
                </a:solidFill>
                <a:highlight>
                  <a:srgbClr val="FFFF00"/>
                </a:highlight>
                <a:latin typeface="Comic Sans MS"/>
                <a:ea typeface="Comic Sans MS"/>
                <a:cs typeface="Comic Sans MS"/>
                <a:sym typeface="Comic Sans MS"/>
              </a:rPr>
              <a:t>Google Meet Link</a:t>
            </a:r>
            <a:endParaRPr b="1" i="1" sz="1400" u="sng">
              <a:solidFill>
                <a:srgbClr val="000000"/>
              </a:solidFill>
              <a:highlight>
                <a:srgbClr val="FFFF00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Char char="○"/>
            </a:pPr>
            <a:r>
              <a:rPr lang="en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check your child’s email for a Google Meet Link for your child’s scheduled speech time.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Char char="○"/>
            </a:pPr>
            <a:r>
              <a:rPr lang="en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link sent to you will be the link used for every speech-language therapy class.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10832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Char char="★"/>
            </a:pPr>
            <a:r>
              <a:rPr b="1" lang="en" sz="1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Additional practice sheets and general information will be shared on </a:t>
            </a:r>
            <a:r>
              <a:rPr b="1" i="1" lang="en" sz="1400" u="sng">
                <a:solidFill>
                  <a:srgbClr val="000000"/>
                </a:solidFill>
                <a:highlight>
                  <a:srgbClr val="FFFF00"/>
                </a:highlight>
                <a:latin typeface="Comic Sans MS"/>
                <a:ea typeface="Comic Sans MS"/>
                <a:cs typeface="Comic Sans MS"/>
                <a:sym typeface="Comic Sans MS"/>
              </a:rPr>
              <a:t>See Saw</a:t>
            </a:r>
            <a:endParaRPr b="1" sz="1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Char char="○"/>
            </a:pPr>
            <a:r>
              <a:rPr lang="en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look for your child’s invite to join Mrs. Wilkins’ Speech-Language Therapy Classroom on See Saw via email if you have not joined already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10832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Char char="★"/>
            </a:pPr>
            <a:r>
              <a:rPr b="1" lang="en" sz="1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Speech-Language Therapy will run on a A-E Schedule</a:t>
            </a:r>
            <a:endParaRPr b="1" sz="1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Char char="○"/>
            </a:pPr>
            <a:r>
              <a:rPr lang="en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child’s speech day and times will be shared with you in the Remote packet sent home with your child’s classroom teacher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Char char="○"/>
            </a:pPr>
            <a:r>
              <a:rPr lang="en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Additional practice sheets will also be sent home with that packet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6850" y="164713"/>
            <a:ext cx="1057275" cy="105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Wilkins’ Contact Information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You should have </a:t>
            </a:r>
            <a:r>
              <a:rPr lang="en"/>
              <a:t>received</a:t>
            </a:r>
            <a:r>
              <a:rPr lang="en"/>
              <a:t> a Newsletter with my contact information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Email-best way to contact and quickest way for me to respond to you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julie.wilkins@lscsd.org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Phone: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926-3728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